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custDataLst>
    <p:tags r:id="rId1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80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BDBEFA-FB76-4D9A-BEF8-1E5F14542646}" type="datetimeFigureOut">
              <a:rPr lang="en-AU" smtClean="0"/>
              <a:t>23/06/2010</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36F3AA-833D-44E0-99BE-E8783876A296}" type="slidenum">
              <a:rPr lang="en-AU" smtClean="0"/>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BE36F3AA-833D-44E0-99BE-E8783876A296}" type="slidenum">
              <a:rPr lang="en-AU" smtClean="0"/>
              <a:t>1</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A23C2C74-5828-46BD-9F56-A31F5C9431C2}" type="datetime1">
              <a:rPr lang="en-US" smtClean="0"/>
              <a:t>6/23/2010</a:t>
            </a:fld>
            <a:endParaRPr lang="en-US" sz="1600"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kumimoji="0" lang="en-US" smtClean="0"/>
              <a:t>WSR IT Teacher Network</a:t>
            </a:r>
            <a:endParaRPr kumimoji="0"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EA7C8D44-3667-46F6-9772-CC52308E2A7F}" type="slidenum">
              <a:rPr kumimoji="0" lang="en-US" smtClean="0"/>
              <a:pPr/>
              <a:t>‹#›</a:t>
            </a:fld>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9AB825-C73A-41A9-9629-C16563806567}" type="datetime1">
              <a:rPr lang="en-US" smtClean="0"/>
              <a:t>6/23/2010</a:t>
            </a:fld>
            <a:endParaRPr lang="en-US"/>
          </a:p>
        </p:txBody>
      </p:sp>
      <p:sp>
        <p:nvSpPr>
          <p:cNvPr id="5" name="Footer Placeholder 4"/>
          <p:cNvSpPr>
            <a:spLocks noGrp="1"/>
          </p:cNvSpPr>
          <p:nvPr>
            <p:ph type="ftr" sz="quarter" idx="11"/>
          </p:nvPr>
        </p:nvSpPr>
        <p:spPr/>
        <p:txBody>
          <a:bodyPr/>
          <a:lstStyle/>
          <a:p>
            <a:r>
              <a:rPr kumimoji="0" lang="en-US" smtClean="0"/>
              <a:t>WSR IT Teacher Network</a:t>
            </a:r>
            <a:endParaRPr kumimoji="0" lang="en-US"/>
          </a:p>
        </p:txBody>
      </p:sp>
      <p:sp>
        <p:nvSpPr>
          <p:cNvPr id="6" name="Slide Number Placeholder 5"/>
          <p:cNvSpPr>
            <a:spLocks noGrp="1"/>
          </p:cNvSpPr>
          <p:nvPr>
            <p:ph type="sldNum" sz="quarter" idx="12"/>
          </p:nvPr>
        </p:nvSpPr>
        <p:spPr/>
        <p:txBody>
          <a:bodyPr/>
          <a:lstStyle/>
          <a:p>
            <a:fld id="{EA7C8D44-3667-46F6-9772-CC52308E2A7F}"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9B56F0DC-DDC1-450C-AE9F-021D86E18A69}" type="datetime1">
              <a:rPr lang="en-US" smtClean="0"/>
              <a:t>6/23/2010</a:t>
            </a:fld>
            <a:endParaRPr lang="en-US"/>
          </a:p>
        </p:txBody>
      </p:sp>
      <p:sp>
        <p:nvSpPr>
          <p:cNvPr id="5" name="Footer Placeholder 4"/>
          <p:cNvSpPr>
            <a:spLocks noGrp="1"/>
          </p:cNvSpPr>
          <p:nvPr>
            <p:ph type="ftr" sz="quarter" idx="11"/>
          </p:nvPr>
        </p:nvSpPr>
        <p:spPr>
          <a:xfrm>
            <a:off x="457201" y="6248207"/>
            <a:ext cx="5573483" cy="365125"/>
          </a:xfrm>
        </p:spPr>
        <p:txBody>
          <a:bodyPr/>
          <a:lstStyle/>
          <a:p>
            <a:r>
              <a:rPr kumimoji="0" lang="en-US" smtClean="0"/>
              <a:t>WSR IT Teacher Network</a:t>
            </a:r>
            <a:endParaRPr kumimoji="0"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EA7C8D44-3667-46F6-9772-CC52308E2A7F}"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8790E54-A501-4D6C-A276-56AD288EE105}" type="datetime1">
              <a:rPr lang="en-US" smtClean="0"/>
              <a:t>6/23/2010</a:t>
            </a:fld>
            <a:endParaRPr lang="en-US" dirty="0"/>
          </a:p>
        </p:txBody>
      </p:sp>
      <p:sp>
        <p:nvSpPr>
          <p:cNvPr id="5" name="Footer Placeholder 4"/>
          <p:cNvSpPr>
            <a:spLocks noGrp="1"/>
          </p:cNvSpPr>
          <p:nvPr>
            <p:ph type="ftr" sz="quarter" idx="11"/>
          </p:nvPr>
        </p:nvSpPr>
        <p:spPr/>
        <p:txBody>
          <a:bodyPr/>
          <a:lstStyle/>
          <a:p>
            <a:r>
              <a:rPr kumimoji="0" lang="en-US" smtClean="0"/>
              <a:t>WSR IT Teacher Network</a:t>
            </a:r>
            <a:endParaRPr kumimoji="0"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EA7C8D44-3667-46F6-9772-CC52308E2A7F}" type="slidenum">
              <a:rPr kumimoji="0" lang="en-US" smtClean="0"/>
              <a:pPr/>
              <a:t>‹#›</a:t>
            </a:fld>
            <a:endParaRPr kumimoji="0" lang="en-US"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A4C723E-153E-412E-8505-2F98237967F9}" type="datetime1">
              <a:rPr lang="en-US" smtClean="0"/>
              <a:t>6/23/2010</a:t>
            </a:fld>
            <a:endParaRPr lang="en-US"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EA7C8D44-3667-46F6-9772-CC52308E2A7F}" type="slidenum">
              <a:rPr kumimoji="0" lang="en-US" smtClean="0"/>
              <a:pPr/>
              <a:t>‹#›</a:t>
            </a:fld>
            <a:endParaRPr kumimoji="0" lang="en-US" dirty="0"/>
          </a:p>
        </p:txBody>
      </p:sp>
      <p:sp>
        <p:nvSpPr>
          <p:cNvPr id="14" name="Footer Placeholder 13"/>
          <p:cNvSpPr>
            <a:spLocks noGrp="1"/>
          </p:cNvSpPr>
          <p:nvPr>
            <p:ph type="ftr" sz="quarter" idx="12"/>
          </p:nvPr>
        </p:nvSpPr>
        <p:spPr/>
        <p:txBody>
          <a:bodyPr/>
          <a:lstStyle/>
          <a:p>
            <a:r>
              <a:rPr kumimoji="0" lang="en-US" smtClean="0"/>
              <a:t>WSR IT Teacher Network</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101EF88B-5B96-4E98-9F46-368D31395751}" type="datetime1">
              <a:rPr lang="en-US" smtClean="0"/>
              <a:t>6/23/2010</a:t>
            </a:fld>
            <a:endParaRPr lang="en-US"/>
          </a:p>
        </p:txBody>
      </p:sp>
      <p:sp>
        <p:nvSpPr>
          <p:cNvPr id="10" name="Slide Number Placeholder 9"/>
          <p:cNvSpPr>
            <a:spLocks noGrp="1"/>
          </p:cNvSpPr>
          <p:nvPr>
            <p:ph type="sldNum" sz="quarter" idx="16"/>
          </p:nvPr>
        </p:nvSpPr>
        <p:spPr/>
        <p:txBody>
          <a:bodyPr rtlCol="0"/>
          <a:lstStyle/>
          <a:p>
            <a:fld id="{EA7C8D44-3667-46F6-9772-CC52308E2A7F}" type="slidenum">
              <a:rPr kumimoji="0" lang="en-US" smtClean="0"/>
              <a:pPr/>
              <a:t>‹#›</a:t>
            </a:fld>
            <a:endParaRPr kumimoji="0" lang="en-US"/>
          </a:p>
        </p:txBody>
      </p:sp>
      <p:sp>
        <p:nvSpPr>
          <p:cNvPr id="12" name="Footer Placeholder 11"/>
          <p:cNvSpPr>
            <a:spLocks noGrp="1"/>
          </p:cNvSpPr>
          <p:nvPr>
            <p:ph type="ftr" sz="quarter" idx="17"/>
          </p:nvPr>
        </p:nvSpPr>
        <p:spPr/>
        <p:txBody>
          <a:bodyPr rtlCol="0"/>
          <a:lstStyle/>
          <a:p>
            <a:r>
              <a:rPr kumimoji="0" lang="en-US" smtClean="0"/>
              <a:t>WSR IT Teacher Network</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B2681485-5D16-423B-946E-18FB5550B9CB}" type="datetime1">
              <a:rPr lang="en-US" smtClean="0"/>
              <a:t>6/23/2010</a:t>
            </a:fld>
            <a:endParaRPr lang="en-US"/>
          </a:p>
        </p:txBody>
      </p:sp>
      <p:sp>
        <p:nvSpPr>
          <p:cNvPr id="12" name="Slide Number Placeholder 11"/>
          <p:cNvSpPr>
            <a:spLocks noGrp="1"/>
          </p:cNvSpPr>
          <p:nvPr>
            <p:ph type="sldNum" sz="quarter" idx="16"/>
          </p:nvPr>
        </p:nvSpPr>
        <p:spPr/>
        <p:txBody>
          <a:bodyPr rtlCol="0"/>
          <a:lstStyle/>
          <a:p>
            <a:fld id="{EA7C8D44-3667-46F6-9772-CC52308E2A7F}" type="slidenum">
              <a:rPr kumimoji="0" lang="en-US" smtClean="0"/>
              <a:pPr/>
              <a:t>‹#›</a:t>
            </a:fld>
            <a:endParaRPr kumimoji="0" lang="en-US"/>
          </a:p>
        </p:txBody>
      </p:sp>
      <p:sp>
        <p:nvSpPr>
          <p:cNvPr id="14" name="Footer Placeholder 13"/>
          <p:cNvSpPr>
            <a:spLocks noGrp="1"/>
          </p:cNvSpPr>
          <p:nvPr>
            <p:ph type="ftr" sz="quarter" idx="17"/>
          </p:nvPr>
        </p:nvSpPr>
        <p:spPr/>
        <p:txBody>
          <a:bodyPr rtlCol="0"/>
          <a:lstStyle/>
          <a:p>
            <a:r>
              <a:rPr kumimoji="0" lang="en-US" smtClean="0"/>
              <a:t>WSR IT Teacher Network</a:t>
            </a:r>
            <a:endParaRPr kumimoji="0"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86174EC-B955-4018-9933-BEC7B323C50F}" type="datetime1">
              <a:rPr lang="en-US" smtClean="0"/>
              <a:t>6/23/2010</a:t>
            </a:fld>
            <a:endParaRPr lang="en-US"/>
          </a:p>
        </p:txBody>
      </p:sp>
      <p:sp>
        <p:nvSpPr>
          <p:cNvPr id="4" name="Footer Placeholder 3"/>
          <p:cNvSpPr>
            <a:spLocks noGrp="1"/>
          </p:cNvSpPr>
          <p:nvPr>
            <p:ph type="ftr" sz="quarter" idx="11"/>
          </p:nvPr>
        </p:nvSpPr>
        <p:spPr/>
        <p:txBody>
          <a:bodyPr/>
          <a:lstStyle/>
          <a:p>
            <a:r>
              <a:rPr kumimoji="0" lang="en-US" smtClean="0"/>
              <a:t>WSR IT Teacher Network</a:t>
            </a:r>
            <a:endParaRPr kumimoji="0"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EA7C8D44-3667-46F6-9772-CC52308E2A7F}"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902951-9D12-4D89-9C27-82BE550222B8}" type="datetime1">
              <a:rPr lang="en-US" smtClean="0"/>
              <a:t>6/23/2010</a:t>
            </a:fld>
            <a:endParaRPr lang="en-US"/>
          </a:p>
        </p:txBody>
      </p:sp>
      <p:sp>
        <p:nvSpPr>
          <p:cNvPr id="3" name="Footer Placeholder 2"/>
          <p:cNvSpPr>
            <a:spLocks noGrp="1"/>
          </p:cNvSpPr>
          <p:nvPr>
            <p:ph type="ftr" sz="quarter" idx="11"/>
          </p:nvPr>
        </p:nvSpPr>
        <p:spPr/>
        <p:txBody>
          <a:bodyPr/>
          <a:lstStyle/>
          <a:p>
            <a:r>
              <a:rPr kumimoji="0" lang="en-US" smtClean="0"/>
              <a:t>WSR IT Teacher Network</a:t>
            </a:r>
            <a:endParaRPr kumimoji="0"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EA7C8D44-3667-46F6-9772-CC52308E2A7F}"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01F5BF0-67C3-4CD6-87F4-9FFACA5D5BFE}" type="datetime1">
              <a:rPr lang="en-US" smtClean="0"/>
              <a:t>6/23/2010</a:t>
            </a:fld>
            <a:endParaRPr lang="en-US"/>
          </a:p>
        </p:txBody>
      </p:sp>
      <p:sp>
        <p:nvSpPr>
          <p:cNvPr id="6" name="Footer Placeholder 5"/>
          <p:cNvSpPr>
            <a:spLocks noGrp="1"/>
          </p:cNvSpPr>
          <p:nvPr>
            <p:ph type="ftr" sz="quarter" idx="11"/>
          </p:nvPr>
        </p:nvSpPr>
        <p:spPr/>
        <p:txBody>
          <a:bodyPr/>
          <a:lstStyle/>
          <a:p>
            <a:r>
              <a:rPr kumimoji="0" lang="en-US" smtClean="0"/>
              <a:t>WSR IT Teacher Network</a:t>
            </a:r>
            <a:endParaRPr kumimoji="0"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EA7C8D44-3667-46F6-9772-CC52308E2A7F}" type="slidenum">
              <a:rPr kumimoji="0" lang="en-US" smtClean="0"/>
              <a:pPr/>
              <a:t>‹#›</a:t>
            </a:fld>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07139204-56D4-407C-B844-9ACA8D21286C}" type="datetime1">
              <a:rPr lang="en-US" smtClean="0"/>
              <a:t>6/23/2010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EA7C8D44-3667-46F6-9772-CC52308E2A7F}" type="slidenum">
              <a:rPr kumimoji="0" lang="en-US" smtClean="0"/>
              <a:pPr/>
              <a:t>‹#›</a:t>
            </a:fld>
            <a:endParaRPr kumimoji="0" lang="en-US"/>
          </a:p>
        </p:txBody>
      </p:sp>
      <p:sp>
        <p:nvSpPr>
          <p:cNvPr id="14" name="Footer Placeholder 13"/>
          <p:cNvSpPr>
            <a:spLocks noGrp="1"/>
          </p:cNvSpPr>
          <p:nvPr>
            <p:ph type="ftr" sz="quarter" idx="12"/>
          </p:nvPr>
        </p:nvSpPr>
        <p:spPr>
          <a:xfrm>
            <a:off x="1600200" y="6248206"/>
            <a:ext cx="4572000" cy="365125"/>
          </a:xfrm>
        </p:spPr>
        <p:txBody>
          <a:bodyPr rtlCol="0"/>
          <a:lstStyle/>
          <a:p>
            <a:r>
              <a:rPr kumimoji="0" lang="en-US" smtClean="0"/>
              <a:t>WSR IT Teacher Network</a:t>
            </a:r>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D2957F6-26C1-4C2F-8FC2-5D0CCDA3F5E4}" type="datetime1">
              <a:rPr lang="en-US" smtClean="0"/>
              <a:t>6/23/2010</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r>
              <a:rPr kumimoji="0" lang="en-US" sz="1400" smtClean="0">
                <a:solidFill>
                  <a:schemeClr val="tx2"/>
                </a:solidFill>
              </a:rPr>
              <a:t>WSR IT Teacher Network</a:t>
            </a:r>
            <a:endParaRPr kumimoji="0"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l" eaLnBrk="1" latinLnBrk="0" hangingPunct="1"/>
            <a:fld id="{EA7C8D44-3667-46F6-9772-CC52308E2A7F}" type="slidenum">
              <a:rPr kumimoji="0" lang="en-US" smtClean="0"/>
              <a:pPr algn="l" eaLnBrk="1" latinLnBrk="0" hangingPunct="1"/>
              <a:t>‹#›</a:t>
            </a:fld>
            <a:endParaRPr kumimoji="0" lang="en-US" sz="1600" dirty="0">
              <a:solidFill>
                <a:schemeClr val="tx2"/>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microsoft.com/education/msitacademy/default.msp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det.nsw.edu.au/vetinschools/worklearn/worklearnpolicy.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file:///\\pff1\pf%20vet\Information%20Technology\Student%20Work%20Placement%20Journal%20Draft7.doc" TargetMode="External"/><Relationship Id="rId2" Type="http://schemas.openxmlformats.org/officeDocument/2006/relationships/hyperlink" Target="http://www.ezwp.det.nsw.edu.au/documents.htm"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vet-in-wsr.wikispaces.co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AU" dirty="0" smtClean="0"/>
              <a:t>Information Technology Teachers Network meeting</a:t>
            </a:r>
            <a:endParaRPr lang="en-AU" dirty="0"/>
          </a:p>
        </p:txBody>
      </p:sp>
      <p:sp>
        <p:nvSpPr>
          <p:cNvPr id="3" name="Subtitle 2"/>
          <p:cNvSpPr>
            <a:spLocks noGrp="1"/>
          </p:cNvSpPr>
          <p:nvPr>
            <p:ph type="subTitle" idx="1"/>
          </p:nvPr>
        </p:nvSpPr>
        <p:spPr/>
        <p:txBody>
          <a:bodyPr/>
          <a:lstStyle/>
          <a:p>
            <a:r>
              <a:rPr lang="en-AU" dirty="0" smtClean="0"/>
              <a:t>24</a:t>
            </a:r>
            <a:r>
              <a:rPr lang="en-AU" baseline="30000" dirty="0" smtClean="0"/>
              <a:t>th</a:t>
            </a:r>
            <a:r>
              <a:rPr lang="en-AU" dirty="0" smtClean="0"/>
              <a:t> June 2010.</a:t>
            </a:r>
            <a:endParaRPr lang="en-AU" dirty="0"/>
          </a:p>
        </p:txBody>
      </p:sp>
      <p:sp>
        <p:nvSpPr>
          <p:cNvPr id="4" name="Footer Placeholder 3"/>
          <p:cNvSpPr>
            <a:spLocks noGrp="1"/>
          </p:cNvSpPr>
          <p:nvPr>
            <p:ph type="ftr" sz="quarter" idx="11"/>
          </p:nvPr>
        </p:nvSpPr>
        <p:spPr/>
        <p:txBody>
          <a:bodyPr/>
          <a:lstStyle/>
          <a:p>
            <a:r>
              <a:rPr kumimoji="0" lang="en-US" dirty="0" smtClean="0"/>
              <a:t>WSR IT Teacher Network</a:t>
            </a:r>
            <a:endParaRPr kumimoji="0" lang="en-US" dirty="0"/>
          </a:p>
        </p:txBody>
      </p:sp>
      <p:pic>
        <p:nvPicPr>
          <p:cNvPr id="1026" name="Picture 1" descr="image003"/>
          <p:cNvPicPr>
            <a:picLocks noChangeAspect="1" noChangeArrowheads="1"/>
          </p:cNvPicPr>
          <p:nvPr/>
        </p:nvPicPr>
        <p:blipFill>
          <a:blip r:embed="rId3"/>
          <a:srcRect/>
          <a:stretch>
            <a:fillRect/>
          </a:stretch>
        </p:blipFill>
        <p:spPr bwMode="auto">
          <a:xfrm>
            <a:off x="323528" y="260648"/>
            <a:ext cx="1181100" cy="53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 Moment to Reflect</a:t>
            </a:r>
            <a:endParaRPr lang="en-AU" dirty="0"/>
          </a:p>
        </p:txBody>
      </p:sp>
      <p:sp>
        <p:nvSpPr>
          <p:cNvPr id="3" name="Content Placeholder 2"/>
          <p:cNvSpPr>
            <a:spLocks noGrp="1"/>
          </p:cNvSpPr>
          <p:nvPr>
            <p:ph sz="quarter" idx="1"/>
          </p:nvPr>
        </p:nvSpPr>
        <p:spPr/>
        <p:txBody>
          <a:bodyPr>
            <a:normAutofit fontScale="92500"/>
          </a:bodyPr>
          <a:lstStyle/>
          <a:p>
            <a:r>
              <a:rPr lang="en-AU" dirty="0" smtClean="0"/>
              <a:t>Three (3) things that have worked well for you this semester</a:t>
            </a:r>
          </a:p>
          <a:p>
            <a:endParaRPr lang="en-AU" dirty="0" smtClean="0"/>
          </a:p>
          <a:p>
            <a:endParaRPr lang="en-AU" dirty="0" smtClean="0"/>
          </a:p>
          <a:p>
            <a:r>
              <a:rPr lang="en-AU" dirty="0" smtClean="0"/>
              <a:t>Two (2) things that have concerned you whilst teaching IT this semester.</a:t>
            </a:r>
          </a:p>
          <a:p>
            <a:endParaRPr lang="en-AU" dirty="0" smtClean="0"/>
          </a:p>
          <a:p>
            <a:endParaRPr lang="en-AU" dirty="0" smtClean="0"/>
          </a:p>
          <a:p>
            <a:r>
              <a:rPr lang="en-AU" dirty="0" smtClean="0"/>
              <a:t>One (1) thing that you would like more information on.</a:t>
            </a:r>
            <a:endParaRPr lang="en-AU" dirty="0"/>
          </a:p>
        </p:txBody>
      </p:sp>
      <p:sp>
        <p:nvSpPr>
          <p:cNvPr id="4" name="Footer Placeholder 3"/>
          <p:cNvSpPr>
            <a:spLocks noGrp="1"/>
          </p:cNvSpPr>
          <p:nvPr>
            <p:ph type="ftr" sz="quarter" idx="11"/>
          </p:nvPr>
        </p:nvSpPr>
        <p:spPr/>
        <p:txBody>
          <a:bodyPr/>
          <a:lstStyle/>
          <a:p>
            <a:r>
              <a:rPr kumimoji="0" lang="en-US" smtClean="0"/>
              <a:t>WSR IT Teacher Network</a:t>
            </a:r>
            <a:endParaRPr kumimoji="0" lang="en-US"/>
          </a:p>
        </p:txBody>
      </p:sp>
      <p:pic>
        <p:nvPicPr>
          <p:cNvPr id="2050" name="Picture 1" descr="image003"/>
          <p:cNvPicPr>
            <a:picLocks noChangeAspect="1" noChangeArrowheads="1"/>
          </p:cNvPicPr>
          <p:nvPr/>
        </p:nvPicPr>
        <p:blipFill>
          <a:blip r:embed="rId2"/>
          <a:srcRect/>
          <a:stretch>
            <a:fillRect/>
          </a:stretch>
        </p:blipFill>
        <p:spPr bwMode="auto">
          <a:xfrm>
            <a:off x="7740352" y="188640"/>
            <a:ext cx="1181100" cy="53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Industry guest</a:t>
            </a:r>
            <a:endParaRPr lang="en-AU" dirty="0"/>
          </a:p>
        </p:txBody>
      </p:sp>
      <p:sp>
        <p:nvSpPr>
          <p:cNvPr id="3" name="Content Placeholder 2"/>
          <p:cNvSpPr>
            <a:spLocks noGrp="1"/>
          </p:cNvSpPr>
          <p:nvPr>
            <p:ph sz="quarter" idx="1"/>
          </p:nvPr>
        </p:nvSpPr>
        <p:spPr/>
        <p:txBody>
          <a:bodyPr/>
          <a:lstStyle/>
          <a:p>
            <a:r>
              <a:rPr lang="en-AU" dirty="0" smtClean="0"/>
              <a:t>Ms Lisa </a:t>
            </a:r>
            <a:r>
              <a:rPr lang="en-AU" dirty="0" err="1" smtClean="0"/>
              <a:t>Faia</a:t>
            </a:r>
            <a:r>
              <a:rPr lang="en-AU" dirty="0" smtClean="0"/>
              <a:t>- Microsoft Education Account Manager:</a:t>
            </a:r>
          </a:p>
          <a:p>
            <a:r>
              <a:rPr lang="en-AU" dirty="0" smtClean="0"/>
              <a:t>Microsoft IT Academy</a:t>
            </a:r>
          </a:p>
          <a:p>
            <a:r>
              <a:rPr lang="en-US" u="sng" dirty="0" smtClean="0">
                <a:hlinkClick r:id="rId2"/>
              </a:rPr>
              <a:t>http://www.microsoft.com/education/msitacademy/default.mspx</a:t>
            </a:r>
            <a:r>
              <a:rPr lang="en-US" dirty="0" smtClean="0"/>
              <a:t> </a:t>
            </a:r>
            <a:r>
              <a:rPr lang="en-AU" dirty="0" smtClean="0"/>
              <a:t> </a:t>
            </a:r>
            <a:endParaRPr lang="en-AU" dirty="0"/>
          </a:p>
        </p:txBody>
      </p:sp>
      <p:sp>
        <p:nvSpPr>
          <p:cNvPr id="4" name="Footer Placeholder 3"/>
          <p:cNvSpPr>
            <a:spLocks noGrp="1"/>
          </p:cNvSpPr>
          <p:nvPr>
            <p:ph type="ftr" sz="quarter" idx="11"/>
          </p:nvPr>
        </p:nvSpPr>
        <p:spPr/>
        <p:txBody>
          <a:bodyPr/>
          <a:lstStyle/>
          <a:p>
            <a:r>
              <a:rPr kumimoji="0" lang="en-US" smtClean="0"/>
              <a:t>WSR IT Teacher Network</a:t>
            </a:r>
            <a:endParaRPr kumimoji="0" lang="en-US"/>
          </a:p>
        </p:txBody>
      </p:sp>
      <p:pic>
        <p:nvPicPr>
          <p:cNvPr id="3074" name="Picture 1" descr="image003"/>
          <p:cNvPicPr>
            <a:picLocks noChangeAspect="1" noChangeArrowheads="1"/>
          </p:cNvPicPr>
          <p:nvPr/>
        </p:nvPicPr>
        <p:blipFill>
          <a:blip r:embed="rId3"/>
          <a:srcRect/>
          <a:stretch>
            <a:fillRect/>
          </a:stretch>
        </p:blipFill>
        <p:spPr bwMode="auto">
          <a:xfrm>
            <a:off x="7740352" y="0"/>
            <a:ext cx="1181100" cy="53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Work Placement</a:t>
            </a:r>
            <a:endParaRPr lang="en-AU" dirty="0"/>
          </a:p>
        </p:txBody>
      </p:sp>
      <p:sp>
        <p:nvSpPr>
          <p:cNvPr id="3" name="Content Placeholder 2"/>
          <p:cNvSpPr>
            <a:spLocks noGrp="1"/>
          </p:cNvSpPr>
          <p:nvPr>
            <p:ph sz="quarter" idx="1"/>
          </p:nvPr>
        </p:nvSpPr>
        <p:spPr/>
        <p:txBody>
          <a:bodyPr>
            <a:normAutofit lnSpcReduction="10000"/>
          </a:bodyPr>
          <a:lstStyle/>
          <a:p>
            <a:r>
              <a:rPr lang="en-AU" dirty="0" smtClean="0"/>
              <a:t>Must meet the </a:t>
            </a:r>
            <a:r>
              <a:rPr lang="en-AU" dirty="0" smtClean="0">
                <a:hlinkClick r:id="rId2"/>
              </a:rPr>
              <a:t>Workplace Learning Policy</a:t>
            </a:r>
            <a:r>
              <a:rPr lang="en-AU" dirty="0" smtClean="0"/>
              <a:t> </a:t>
            </a:r>
          </a:p>
          <a:p>
            <a:r>
              <a:rPr lang="en-AU" dirty="0" smtClean="0"/>
              <a:t>Compulsory for HSC 2 unit accreditation not Certificate II</a:t>
            </a:r>
          </a:p>
          <a:p>
            <a:r>
              <a:rPr lang="en-AU" dirty="0" smtClean="0"/>
              <a:t>setting up work placement depends on the processes used by each of the LCP’s- move towards standardised student placement record electronic paperwork.</a:t>
            </a:r>
          </a:p>
          <a:p>
            <a:r>
              <a:rPr lang="en-AU" dirty="0" smtClean="0"/>
              <a:t>What types of employers are you looking for???</a:t>
            </a:r>
          </a:p>
          <a:p>
            <a:r>
              <a:rPr lang="en-AU" dirty="0" smtClean="0"/>
              <a:t>What skills do you want the students to have the opportunity to practice whilst on placement??</a:t>
            </a:r>
          </a:p>
          <a:p>
            <a:endParaRPr lang="en-AU" dirty="0"/>
          </a:p>
        </p:txBody>
      </p:sp>
      <p:sp>
        <p:nvSpPr>
          <p:cNvPr id="4" name="Footer Placeholder 3"/>
          <p:cNvSpPr>
            <a:spLocks noGrp="1"/>
          </p:cNvSpPr>
          <p:nvPr>
            <p:ph type="ftr" sz="quarter" idx="11"/>
          </p:nvPr>
        </p:nvSpPr>
        <p:spPr/>
        <p:txBody>
          <a:bodyPr/>
          <a:lstStyle/>
          <a:p>
            <a:r>
              <a:rPr kumimoji="0" lang="en-US" smtClean="0"/>
              <a:t>WSR IT Teacher Network</a:t>
            </a:r>
            <a:endParaRPr kumimoji="0" lang="en-US"/>
          </a:p>
        </p:txBody>
      </p:sp>
      <p:pic>
        <p:nvPicPr>
          <p:cNvPr id="4098" name="Picture 1" descr="image003"/>
          <p:cNvPicPr>
            <a:picLocks noChangeAspect="1" noChangeArrowheads="1"/>
          </p:cNvPicPr>
          <p:nvPr/>
        </p:nvPicPr>
        <p:blipFill>
          <a:blip r:embed="rId3"/>
          <a:srcRect/>
          <a:stretch>
            <a:fillRect/>
          </a:stretch>
        </p:blipFill>
        <p:spPr bwMode="auto">
          <a:xfrm>
            <a:off x="7740352" y="188640"/>
            <a:ext cx="1181100" cy="53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Work placement (cont)</a:t>
            </a:r>
            <a:endParaRPr lang="en-AU" dirty="0"/>
          </a:p>
        </p:txBody>
      </p:sp>
      <p:sp>
        <p:nvSpPr>
          <p:cNvPr id="3" name="Content Placeholder 2"/>
          <p:cNvSpPr>
            <a:spLocks noGrp="1"/>
          </p:cNvSpPr>
          <p:nvPr>
            <p:ph sz="quarter" idx="1"/>
          </p:nvPr>
        </p:nvSpPr>
        <p:spPr/>
        <p:txBody>
          <a:bodyPr/>
          <a:lstStyle/>
          <a:p>
            <a:r>
              <a:rPr lang="en-AU" dirty="0" smtClean="0"/>
              <a:t>Resources available:</a:t>
            </a:r>
          </a:p>
          <a:p>
            <a:pPr lvl="1"/>
            <a:r>
              <a:rPr lang="en-AU" u="sng" dirty="0" smtClean="0">
                <a:hlinkClick r:id="rId2"/>
              </a:rPr>
              <a:t>Workplace Learning Journal:</a:t>
            </a:r>
          </a:p>
          <a:p>
            <a:pPr lvl="2"/>
            <a:r>
              <a:rPr lang="en-AU" dirty="0" smtClean="0">
                <a:hlinkClick r:id="rId2"/>
              </a:rPr>
              <a:t>http://www.ezwp.det.nsw.edu.au/documents.htm</a:t>
            </a:r>
            <a:endParaRPr lang="en-AU" dirty="0" smtClean="0"/>
          </a:p>
          <a:p>
            <a:pPr lvl="1"/>
            <a:r>
              <a:rPr lang="en-AU" dirty="0" smtClean="0">
                <a:hlinkClick r:id="rId3" action="ppaction://hlinkfile"/>
              </a:rPr>
              <a:t>Updated </a:t>
            </a:r>
            <a:r>
              <a:rPr lang="en-AU" dirty="0" smtClean="0">
                <a:hlinkClick r:id="rId3" action="ppaction://hlinkfile"/>
              </a:rPr>
              <a:t>Journal</a:t>
            </a:r>
            <a:endParaRPr lang="en-AU" dirty="0" smtClean="0"/>
          </a:p>
          <a:p>
            <a:pPr lvl="1">
              <a:buNone/>
            </a:pPr>
            <a:endParaRPr lang="en-AU" dirty="0" smtClean="0"/>
          </a:p>
          <a:p>
            <a:pPr lvl="1"/>
            <a:r>
              <a:rPr lang="en-AU" dirty="0" smtClean="0"/>
              <a:t>Work placement preparation</a:t>
            </a:r>
            <a:endParaRPr lang="en-AU" dirty="0"/>
          </a:p>
        </p:txBody>
      </p:sp>
      <p:sp>
        <p:nvSpPr>
          <p:cNvPr id="4" name="Footer Placeholder 3"/>
          <p:cNvSpPr>
            <a:spLocks noGrp="1"/>
          </p:cNvSpPr>
          <p:nvPr>
            <p:ph type="ftr" sz="quarter" idx="11"/>
          </p:nvPr>
        </p:nvSpPr>
        <p:spPr/>
        <p:txBody>
          <a:bodyPr/>
          <a:lstStyle/>
          <a:p>
            <a:r>
              <a:rPr kumimoji="0" lang="en-US" smtClean="0"/>
              <a:t>WSR IT Teacher Network</a:t>
            </a:r>
            <a:endParaRPr kumimoji="0" lang="en-US"/>
          </a:p>
        </p:txBody>
      </p:sp>
      <p:pic>
        <p:nvPicPr>
          <p:cNvPr id="5122" name="Picture 1" descr="image003"/>
          <p:cNvPicPr>
            <a:picLocks noChangeAspect="1" noChangeArrowheads="1"/>
          </p:cNvPicPr>
          <p:nvPr/>
        </p:nvPicPr>
        <p:blipFill>
          <a:blip r:embed="rId4"/>
          <a:srcRect/>
          <a:stretch>
            <a:fillRect/>
          </a:stretch>
        </p:blipFill>
        <p:spPr bwMode="auto">
          <a:xfrm>
            <a:off x="7740352" y="0"/>
            <a:ext cx="1181100" cy="53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28600"/>
            <a:ext cx="8712968" cy="990600"/>
          </a:xfrm>
        </p:spPr>
        <p:txBody>
          <a:bodyPr>
            <a:normAutofit fontScale="90000"/>
          </a:bodyPr>
          <a:lstStyle/>
          <a:p>
            <a:r>
              <a:rPr lang="en-AU" dirty="0" smtClean="0"/>
              <a:t>ICAU2231B: </a:t>
            </a:r>
            <a:r>
              <a:rPr lang="en-AU" sz="4000" dirty="0" smtClean="0"/>
              <a:t>Use computer operating systems.</a:t>
            </a:r>
            <a:endParaRPr lang="en-AU" sz="4000" dirty="0"/>
          </a:p>
        </p:txBody>
      </p:sp>
      <p:sp>
        <p:nvSpPr>
          <p:cNvPr id="3" name="Content Placeholder 2"/>
          <p:cNvSpPr>
            <a:spLocks noGrp="1"/>
          </p:cNvSpPr>
          <p:nvPr>
            <p:ph sz="quarter" idx="1"/>
          </p:nvPr>
        </p:nvSpPr>
        <p:spPr/>
        <p:txBody>
          <a:bodyPr/>
          <a:lstStyle/>
          <a:p>
            <a:r>
              <a:rPr lang="en-AU" dirty="0" smtClean="0"/>
              <a:t>Discussion stimulators:</a:t>
            </a:r>
          </a:p>
          <a:p>
            <a:pPr lvl="1"/>
            <a:r>
              <a:rPr lang="en-AU" dirty="0" smtClean="0"/>
              <a:t>How are you delivering this competency? </a:t>
            </a:r>
          </a:p>
          <a:p>
            <a:pPr lvl="1"/>
            <a:r>
              <a:rPr lang="en-AU" dirty="0" smtClean="0"/>
              <a:t>How is competence being determined? </a:t>
            </a:r>
          </a:p>
          <a:p>
            <a:pPr lvl="1"/>
            <a:r>
              <a:rPr lang="en-AU" dirty="0" smtClean="0"/>
              <a:t>What are your benchmarks for competence? Are you sharing these and validating them with industry or colleagues?</a:t>
            </a:r>
          </a:p>
          <a:p>
            <a:pPr lvl="1"/>
            <a:r>
              <a:rPr lang="en-AU" dirty="0" smtClean="0"/>
              <a:t>Did you bring assessment packages that you are using to determine competence?</a:t>
            </a:r>
            <a:endParaRPr lang="en-AU" dirty="0"/>
          </a:p>
        </p:txBody>
      </p:sp>
      <p:sp>
        <p:nvSpPr>
          <p:cNvPr id="4" name="Footer Placeholder 3"/>
          <p:cNvSpPr>
            <a:spLocks noGrp="1"/>
          </p:cNvSpPr>
          <p:nvPr>
            <p:ph type="ftr" sz="quarter" idx="11"/>
          </p:nvPr>
        </p:nvSpPr>
        <p:spPr/>
        <p:txBody>
          <a:bodyPr/>
          <a:lstStyle/>
          <a:p>
            <a:r>
              <a:rPr kumimoji="0" lang="en-US" smtClean="0"/>
              <a:t>WSR IT Teacher Network</a:t>
            </a:r>
            <a:endParaRPr kumimoji="0" lang="en-US"/>
          </a:p>
        </p:txBody>
      </p:sp>
      <p:pic>
        <p:nvPicPr>
          <p:cNvPr id="6146" name="Picture 1" descr="image003"/>
          <p:cNvPicPr>
            <a:picLocks noChangeAspect="1" noChangeArrowheads="1"/>
          </p:cNvPicPr>
          <p:nvPr/>
        </p:nvPicPr>
        <p:blipFill>
          <a:blip r:embed="rId2"/>
          <a:srcRect/>
          <a:stretch>
            <a:fillRect/>
          </a:stretch>
        </p:blipFill>
        <p:spPr bwMode="auto">
          <a:xfrm>
            <a:off x="7962900" y="0"/>
            <a:ext cx="1181100" cy="53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WSR Resources </a:t>
            </a:r>
            <a:endParaRPr lang="en-AU" dirty="0"/>
          </a:p>
        </p:txBody>
      </p:sp>
      <p:sp>
        <p:nvSpPr>
          <p:cNvPr id="3" name="Footer Placeholder 2"/>
          <p:cNvSpPr>
            <a:spLocks noGrp="1"/>
          </p:cNvSpPr>
          <p:nvPr>
            <p:ph type="ftr" sz="quarter" idx="11"/>
          </p:nvPr>
        </p:nvSpPr>
        <p:spPr/>
        <p:txBody>
          <a:bodyPr/>
          <a:lstStyle/>
          <a:p>
            <a:r>
              <a:rPr kumimoji="0" lang="en-US" smtClean="0"/>
              <a:t>WSR IT Teacher Network</a:t>
            </a:r>
            <a:endParaRPr kumimoji="0" lang="en-US"/>
          </a:p>
        </p:txBody>
      </p:sp>
      <p:sp>
        <p:nvSpPr>
          <p:cNvPr id="4" name="Content Placeholder 3"/>
          <p:cNvSpPr>
            <a:spLocks noGrp="1"/>
          </p:cNvSpPr>
          <p:nvPr>
            <p:ph sz="quarter" idx="1"/>
          </p:nvPr>
        </p:nvSpPr>
        <p:spPr/>
        <p:txBody>
          <a:bodyPr/>
          <a:lstStyle/>
          <a:p>
            <a:r>
              <a:rPr lang="en-AU" dirty="0" smtClean="0">
                <a:hlinkClick r:id="rId2"/>
              </a:rPr>
              <a:t>WSR Wiki</a:t>
            </a:r>
            <a:r>
              <a:rPr lang="en-AU" dirty="0" smtClean="0"/>
              <a:t>: </a:t>
            </a:r>
          </a:p>
          <a:p>
            <a:r>
              <a:rPr lang="en-AU" dirty="0" smtClean="0"/>
              <a:t>WSR Information Technology Assessment packages; these are designed by teachers to assist in ensuring that there is standardisation across delivery sites regarding the determination of competence. The value of these packages comes from teachers validating them and using them.</a:t>
            </a:r>
          </a:p>
          <a:p>
            <a:endParaRPr lang="en-AU" dirty="0"/>
          </a:p>
        </p:txBody>
      </p:sp>
      <p:pic>
        <p:nvPicPr>
          <p:cNvPr id="7170" name="Picture 1" descr="image003"/>
          <p:cNvPicPr>
            <a:picLocks noChangeAspect="1" noChangeArrowheads="1"/>
          </p:cNvPicPr>
          <p:nvPr/>
        </p:nvPicPr>
        <p:blipFill>
          <a:blip r:embed="rId3"/>
          <a:srcRect/>
          <a:stretch>
            <a:fillRect/>
          </a:stretch>
        </p:blipFill>
        <p:spPr bwMode="auto">
          <a:xfrm>
            <a:off x="7668344" y="188640"/>
            <a:ext cx="1181100" cy="4766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Open Discussion</a:t>
            </a:r>
            <a:endParaRPr lang="en-AU" dirty="0"/>
          </a:p>
        </p:txBody>
      </p:sp>
      <p:sp>
        <p:nvSpPr>
          <p:cNvPr id="3" name="Footer Placeholder 2"/>
          <p:cNvSpPr>
            <a:spLocks noGrp="1"/>
          </p:cNvSpPr>
          <p:nvPr>
            <p:ph type="ftr" sz="quarter" idx="11"/>
          </p:nvPr>
        </p:nvSpPr>
        <p:spPr/>
        <p:txBody>
          <a:bodyPr/>
          <a:lstStyle/>
          <a:p>
            <a:r>
              <a:rPr kumimoji="0" lang="en-US" smtClean="0"/>
              <a:t>WSR IT Teacher Network</a:t>
            </a:r>
            <a:endParaRPr kumimoji="0" lang="en-US"/>
          </a:p>
        </p:txBody>
      </p:sp>
      <p:sp>
        <p:nvSpPr>
          <p:cNvPr id="4" name="Content Placeholder 3"/>
          <p:cNvSpPr>
            <a:spLocks noGrp="1"/>
          </p:cNvSpPr>
          <p:nvPr>
            <p:ph sz="quarter" idx="1"/>
          </p:nvPr>
        </p:nvSpPr>
        <p:spPr/>
        <p:txBody>
          <a:bodyPr/>
          <a:lstStyle/>
          <a:p>
            <a:r>
              <a:rPr lang="en-AU" dirty="0" smtClean="0"/>
              <a:t>Problems?</a:t>
            </a:r>
          </a:p>
          <a:p>
            <a:r>
              <a:rPr lang="en-AU" dirty="0" smtClean="0"/>
              <a:t>Comments?</a:t>
            </a:r>
          </a:p>
          <a:p>
            <a:r>
              <a:rPr lang="en-AU" dirty="0" smtClean="0"/>
              <a:t>Next meeting? </a:t>
            </a:r>
          </a:p>
          <a:p>
            <a:pPr lvl="1"/>
            <a:r>
              <a:rPr lang="en-AU" dirty="0" smtClean="0"/>
              <a:t>Value of this meeting?</a:t>
            </a:r>
          </a:p>
          <a:p>
            <a:pPr lvl="1"/>
            <a:r>
              <a:rPr lang="en-AU" dirty="0" smtClean="0"/>
              <a:t>Competency Focus?</a:t>
            </a:r>
          </a:p>
          <a:p>
            <a:pPr lvl="1"/>
            <a:r>
              <a:rPr lang="en-AU" dirty="0" smtClean="0"/>
              <a:t>Industry guest suggestions?</a:t>
            </a:r>
            <a:endParaRPr lang="en-AU" dirty="0"/>
          </a:p>
        </p:txBody>
      </p:sp>
      <p:pic>
        <p:nvPicPr>
          <p:cNvPr id="6" name="Picture 1" descr="image003"/>
          <p:cNvPicPr>
            <a:picLocks noChangeAspect="1" noChangeArrowheads="1"/>
          </p:cNvPicPr>
          <p:nvPr/>
        </p:nvPicPr>
        <p:blipFill>
          <a:blip r:embed="rId2"/>
          <a:srcRect/>
          <a:stretch>
            <a:fillRect/>
          </a:stretch>
        </p:blipFill>
        <p:spPr bwMode="auto">
          <a:xfrm>
            <a:off x="7668344" y="188640"/>
            <a:ext cx="1181100" cy="4766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1"/>
  <p:tag name="MMPROD_UIDATA" val="&lt;database version=&quot;7.0&quot;&gt;&lt;object type=&quot;1&quot; unique_id=&quot;10001&quot;&gt;&lt;object type=&quot;2&quot; unique_id=&quot;10351&quot;&gt;&lt;object type=&quot;3&quot; unique_id=&quot;10352&quot;&gt;&lt;property id=&quot;20148&quot; value=&quot;5&quot;/&gt;&lt;property id=&quot;20300&quot; value=&quot;Slide 1 - &amp;quot;Information Technology Teachers Network meeting&amp;quot;&quot;/&gt;&lt;property id=&quot;20307&quot; value=&quot;256&quot;/&gt;&lt;/object&gt;&lt;object type=&quot;3&quot; unique_id=&quot;10353&quot;&gt;&lt;property id=&quot;20148&quot; value=&quot;5&quot;/&gt;&lt;property id=&quot;20300&quot; value=&quot;Slide 2 - &amp;quot;A Moment to Reflect&amp;quot;&quot;/&gt;&lt;property id=&quot;20307&quot; value=&quot;257&quot;/&gt;&lt;/object&gt;&lt;object type=&quot;3&quot; unique_id=&quot;10354&quot;&gt;&lt;property id=&quot;20148&quot; value=&quot;5&quot;/&gt;&lt;property id=&quot;20300&quot; value=&quot;Slide 3 - &amp;quot;Industry guest&amp;quot;&quot;/&gt;&lt;property id=&quot;20307&quot; value=&quot;258&quot;/&gt;&lt;/object&gt;&lt;object type=&quot;3&quot; unique_id=&quot;10355&quot;&gt;&lt;property id=&quot;20148&quot; value=&quot;5&quot;/&gt;&lt;property id=&quot;20300&quot; value=&quot;Slide 4 - &amp;quot;Work Placement&amp;quot;&quot;/&gt;&lt;property id=&quot;20307&quot; value=&quot;259&quot;/&gt;&lt;/object&gt;&lt;object type=&quot;3&quot; unique_id=&quot;10356&quot;&gt;&lt;property id=&quot;20148&quot; value=&quot;5&quot;/&gt;&lt;property id=&quot;20300&quot; value=&quot;Slide 5 - &amp;quot;Work placement (cont)&amp;quot;&quot;/&gt;&lt;property id=&quot;20307&quot; value=&quot;260&quot;/&gt;&lt;/object&gt;&lt;object type=&quot;3&quot; unique_id=&quot;10385&quot;&gt;&lt;property id=&quot;20148&quot; value=&quot;5&quot;/&gt;&lt;property id=&quot;20300&quot; value=&quot;Slide 6 - &amp;quot;ICAU2231B: Use computer operating systems.&amp;quot;&quot;/&gt;&lt;property id=&quot;20307&quot; value=&quot;261&quot;/&gt;&lt;/object&gt;&lt;object type=&quot;3&quot; unique_id=&quot;10386&quot;&gt;&lt;property id=&quot;20148&quot; value=&quot;5&quot;/&gt;&lt;property id=&quot;20300&quot; value=&quot;Slide 7 - &amp;quot;WSR Resources &amp;quot;&quot;/&gt;&lt;property id=&quot;20307&quot; value=&quot;262&quot;/&gt;&lt;/object&gt;&lt;object type=&quot;3&quot; unique_id=&quot;10387&quot;&gt;&lt;property id=&quot;20148&quot; value=&quot;5&quot;/&gt;&lt;property id=&quot;20300&quot; value=&quot;Slide 8 - &amp;quot;Open Discussion&amp;quot;&quot;/&gt;&lt;property id=&quot;20307&quot; value=&quot;263&quot;/&gt;&lt;/object&gt;&lt;/object&gt;&lt;object type=&quot;8&quot; unique_id=&quot;10363&quot;&gt;&lt;/object&gt;&lt;/object&gt;&lt;/database&gt;"/>
  <p:tag name="SECTOMILLISECCONVERTED"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185</TotalTime>
  <Words>312</Words>
  <Application>Microsoft Office PowerPoint</Application>
  <PresentationFormat>On-screen Show (4:3)</PresentationFormat>
  <Paragraphs>52</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Median</vt:lpstr>
      <vt:lpstr>Information Technology Teachers Network meeting</vt:lpstr>
      <vt:lpstr>A Moment to Reflect</vt:lpstr>
      <vt:lpstr>Industry guest</vt:lpstr>
      <vt:lpstr>Work Placement</vt:lpstr>
      <vt:lpstr>Work placement (cont)</vt:lpstr>
      <vt:lpstr>ICAU2231B: Use computer operating systems.</vt:lpstr>
      <vt:lpstr>WSR Resources </vt:lpstr>
      <vt:lpstr>Open Discussion</vt:lpstr>
    </vt:vector>
  </TitlesOfParts>
  <Company>DET NSW</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Technology Teachers Network meeting</dc:title>
  <dc:creator>Authorised DET User</dc:creator>
  <cp:lastModifiedBy>Authorised DET User</cp:lastModifiedBy>
  <cp:revision>20</cp:revision>
  <dcterms:created xsi:type="dcterms:W3CDTF">2010-06-22T05:24:34Z</dcterms:created>
  <dcterms:modified xsi:type="dcterms:W3CDTF">2010-06-23T05:58:19Z</dcterms:modified>
</cp:coreProperties>
</file>